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95329-9381-4ADA-92C5-F53D1B24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7A79E6-47C0-420B-9BEF-FA41FF179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0577E-CDE4-439E-9A10-D8504022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3CC3D-E6A1-465E-B69E-C5896728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B486C-041D-4642-BB59-AAE79949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66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91C8A-58C6-4274-BBA3-2E86F01F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766C53-A919-4A69-A8EB-503F9BD06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2851C-649F-4B3D-AD29-A452BB67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79C5F-8A63-42F5-98A1-E783557A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72822-53FA-4976-A04B-F65C4C86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05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19A07A-28F4-42F9-89AC-883583832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F071CC-5C20-4C3C-89E6-2BE6A856A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19349-95E7-419E-96C9-E0BCA270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037CC1-39E4-43CE-8B3A-D527DCA8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D0F76-A334-4BBB-AA23-E080C359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3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94F3C-355C-48FC-941C-892FBF01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4673B-EF00-4DCF-A730-271BA02B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245B3-6F93-4DD7-951A-771788CB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0F98F-FCF5-4C2E-A877-82727777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0FFBA-9A7F-44A2-A856-FA66105C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5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60EC1-F789-4B92-A936-804F43F5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31A8F1-52ED-4568-B883-0FC18239F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4318E-CB82-4F1E-819C-7034F576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9C8BC4-7430-41D1-BB0A-F0E26AAE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42A92-2ED0-41E3-B75B-F67201DB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23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C5FAC-057B-4A28-894E-56ADB2E53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9F771-EA1C-4BB4-8EAE-B478A06A7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5D3048-305F-4D03-B184-F687B68F6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F55CA2-6C9C-42FA-8EAE-4A66A3AD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A7906-8D65-48DC-A134-05B37808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7725CB-758B-4A02-87E0-92F9C38D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27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ACDC9-3CE6-422A-A66A-B764244B3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3496F-C640-41C9-A522-323107DC9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B6F1C0-8348-4AF2-BC43-F60BA2FD4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68E96B-363C-4EBB-A920-868C75D3E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48E496-5043-469B-8F13-C26E0EEF8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2404D-EAE5-48CB-891E-646872A0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A729CE-B102-4EEB-9B8A-02A187ED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99DA0B-7F45-48D0-956B-6074174E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9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C1C9C-9E8B-46B3-9AD4-C860FA85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11092C-46F0-4FE6-9042-142AABE0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FF43AB-0B50-4AED-A251-DD521BBA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822CAB-8BFC-48CB-8279-BDD7D099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35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C0FEAB-8540-4A13-81EB-DF6A57E9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69E37C-5B8F-42CB-BCEC-F85B55B3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C1569-D32A-422F-87FC-2FD43DA0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1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F568C-53AC-4C49-AC9E-B2FC085C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44CA72-DD49-4251-99AC-8A03BF24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B1EAD6-72FF-48AE-B999-B604D75F2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31B66E-0A21-4726-B3A1-C42BC5D3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E72919-BDD5-4B8F-9B61-B2CC38F8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498B3E-4A26-49A2-AE87-9768FF71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9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C3B1C-F717-4512-8EDC-1AFB8032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95D889-B309-4CD1-B5B8-711D4BE9B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1EA63-ECEB-49E4-884E-D2B910708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AF8AE8-AE69-4CD8-A7C8-CA60AF7D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7324E-F126-4EF1-89A9-03121DFE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82F19-C626-4A1E-AF4B-0E51B93E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2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874F64-0052-4BFE-96C8-0B22ADAE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289A7D-5734-4AA9-B2DA-6C39CA259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127A17-1710-4D77-A8F1-BF741C632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3B6D-E1B5-4211-9E4B-DCAB06C6D88C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D9995-E5ED-4715-B090-FDDC3CFE9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A01AD-0E90-4A34-ABA8-30E2194E2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5E099-9D19-41E9-824A-148F88060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6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656E4-9243-4D1C-9D22-1574A4B89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모델 정확도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25E0B8-5CD4-4444-8C45-CB5A47315F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112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0.8996738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0.04010775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0.033374637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---------------------------------- 6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0.7128604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0.17224771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0.10150437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---------------------------------- 7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0.7616961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0.13689394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0.057181798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---------------------------------- 8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0.93924266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0.034751896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0.01340559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---------------------------------- 9 </a:t>
            </a:r>
            <a:r>
              <a:rPr lang="ko-KR" altLang="en-US" dirty="0"/>
              <a:t>번째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95479D-256A-4CCD-A6A6-B77D2A62F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064"/>
            <a:ext cx="3198524" cy="23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186D96B-5007-481F-B10D-A76682BD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46" y="800100"/>
            <a:ext cx="2400408" cy="170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3F9FB7F-3F3A-40C9-BA59-F2D219132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6" y="3727008"/>
            <a:ext cx="2474912" cy="276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5E7134F-1352-4D12-AC46-D2F3007FC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46" y="3898900"/>
            <a:ext cx="2257778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36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0.34170422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0.30641618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0.12870497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---------------------------------- 1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0.95717424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flower_list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0.028450709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0.0057399324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---------------------------------- 2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0.72988707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5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person_list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0.19507319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0.023779077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---------------------------------- 3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0.79822916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5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person_list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0.17382659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0.017539274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---------------------------------- 4 </a:t>
            </a:r>
            <a:r>
              <a:rPr lang="ko-KR" altLang="en-US" dirty="0"/>
              <a:t>번째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F0EB71A-05B6-4544-BFCE-C77DDB914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7" y="371280"/>
            <a:ext cx="2030947" cy="286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11FD9B0B-B989-49E3-AEE2-3119BB86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47" y="799581"/>
            <a:ext cx="2456400" cy="180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45655B83-8B3E-45F1-A5FE-B0D020DF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8" y="3730820"/>
            <a:ext cx="1665023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9328E0D4-3C40-412B-B119-EE9310F4D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10" y="3685133"/>
            <a:ext cx="1989137" cy="28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5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0.978124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5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person_list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0.0076361485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0.0059407065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---------------------------------- 5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0.9380942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5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person_list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0.027150162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0.015181792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---------------------------------- 6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0.93926316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5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person_list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0.028626012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0.015586962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---------------------------------- 7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0.4532498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flower_list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0.22113174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0.14550307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---------------------------------- 8 </a:t>
            </a:r>
            <a:r>
              <a:rPr lang="ko-KR" altLang="en-US" dirty="0"/>
              <a:t>번째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D65B64-2CDF-4B3B-8844-AC0E4551A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0" y="698500"/>
            <a:ext cx="2730454" cy="21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87F6099B-FFB0-4C76-AC7F-69773FF0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152399"/>
            <a:ext cx="15430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9FF99833-5B92-4651-AB4E-2A2C04F3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66" y="3635180"/>
            <a:ext cx="1879621" cy="286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1651B6DA-903F-458B-B35F-D298DB2C0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663" y="3538439"/>
            <a:ext cx="2116984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67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0.49092463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6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scenery_list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0.40006763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4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dreamystical_list</a:t>
            </a:r>
            <a:endParaRPr lang="en-US" altLang="ko-KR" dirty="0"/>
          </a:p>
          <a:p>
            <a:r>
              <a:rPr lang="en-US" altLang="ko-KR" dirty="0"/>
              <a:t>0.06921088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---------------------------------- 1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0.88081574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6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scenery_list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0.091389164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4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dreamystical_list</a:t>
            </a:r>
            <a:endParaRPr lang="en-US" altLang="ko-KR" dirty="0"/>
          </a:p>
          <a:p>
            <a:r>
              <a:rPr lang="en-US" altLang="ko-KR" dirty="0"/>
              <a:t>0.01373637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---------------------------------- 2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0.39242622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flower_list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0.36280447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4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dreamystical_list</a:t>
            </a:r>
            <a:endParaRPr lang="en-US" altLang="ko-KR" dirty="0"/>
          </a:p>
          <a:p>
            <a:r>
              <a:rPr lang="en-US" altLang="ko-KR" dirty="0"/>
              <a:t>0.08901027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6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scenery_list</a:t>
            </a:r>
            <a:endParaRPr lang="en-US" altLang="ko-KR" dirty="0"/>
          </a:p>
          <a:p>
            <a:r>
              <a:rPr lang="en-US" altLang="ko-KR" dirty="0"/>
              <a:t>---------------------------------- 3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0.8473653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6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scenery_list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0.11234651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4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dreamystical_list</a:t>
            </a:r>
            <a:endParaRPr lang="en-US" altLang="ko-KR" dirty="0"/>
          </a:p>
          <a:p>
            <a:r>
              <a:rPr lang="en-US" altLang="ko-KR" dirty="0"/>
              <a:t>0.01278115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---------------------------------- 4 </a:t>
            </a:r>
            <a:r>
              <a:rPr lang="ko-KR" altLang="en-US" dirty="0"/>
              <a:t>번째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376C6F7-06DB-41AB-B47D-F856DAC3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" y="725064"/>
            <a:ext cx="3008850" cy="20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A4F801-92F0-4B7A-8286-6FB7689E6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58" y="948552"/>
            <a:ext cx="2701384" cy="15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F8F42C99-E608-4263-9326-2BA1BC59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" y="4127035"/>
            <a:ext cx="3023022" cy="200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323C68CC-1926-4B04-A5BD-A5129765A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58" y="4177408"/>
            <a:ext cx="2862203" cy="1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88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0.47032702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4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dreamystical_list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0.28964415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0.13938698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---------------------------------- 5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0.6250508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flower_list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0.20407735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4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dreamystical_list</a:t>
            </a:r>
            <a:endParaRPr lang="en-US" altLang="ko-KR" dirty="0"/>
          </a:p>
          <a:p>
            <a:r>
              <a:rPr lang="en-US" altLang="ko-KR" dirty="0"/>
              <a:t>0.09890788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6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scenery_list</a:t>
            </a:r>
            <a:endParaRPr lang="en-US" altLang="ko-KR" dirty="0"/>
          </a:p>
          <a:p>
            <a:r>
              <a:rPr lang="en-US" altLang="ko-KR" dirty="0"/>
              <a:t>---------------------------------- 6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0.9956119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0.002172822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0.0010071725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---------------------------------- 1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0.9625151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0.028411267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0.0057753245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---------------------------------- 2 </a:t>
            </a:r>
            <a:r>
              <a:rPr lang="ko-KR" altLang="en-US" dirty="0"/>
              <a:t>번째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9CCCD9A-4C6E-4425-B005-F192EEE8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4266"/>
            <a:ext cx="3111500" cy="207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5819FA2-451A-4F2C-9B25-BEBB35C8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50" y="87144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42DCCA6-9E0F-4D37-817A-3FC3BA0D5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77190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0BBBD8A-1F63-4E40-8240-C5E514BBB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01" y="4049183"/>
            <a:ext cx="2937109" cy="207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290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0.9813254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0.010772304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0.0040002614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---------------------------------- 3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0.99117506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0.0049067657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0.001670424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---------------------------------- 4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0.88719493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0.05885197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0.0333449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---------------------------------- 5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0.9903951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0.0060088434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0.0023466987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---------------------------------- 6 </a:t>
            </a:r>
            <a:r>
              <a:rPr lang="ko-KR" altLang="en-US" dirty="0"/>
              <a:t>번째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C36D3CA-FC16-4F41-A76D-B0FA2EA6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0" y="458364"/>
            <a:ext cx="2640436" cy="26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EEC4F2A-A3C0-4365-A841-29D00A18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00" y="667332"/>
            <a:ext cx="22225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EAD2D51-C760-40C8-93AC-DF4E1C413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37" y="3983467"/>
            <a:ext cx="2151062" cy="241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6951B257-E905-4869-AA69-C81DDD44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300" y="4216400"/>
            <a:ext cx="3090100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008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0.9031743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0.07132674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0.011814674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---------------------------------- 7 </a:t>
            </a:r>
            <a:r>
              <a:rPr lang="ko-KR" altLang="en-US" dirty="0"/>
              <a:t>번째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9696952-23FD-4164-AFB4-7FBE7935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0" y="317500"/>
            <a:ext cx="27559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7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0.7531789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7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calligraphy_list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0.16737327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0.058457144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---------------------------------- 1 </a:t>
            </a:r>
            <a:r>
              <a:rPr lang="ko-KR" altLang="en-US" dirty="0"/>
              <a:t>번째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987A6-BB44-4225-903F-8E410487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26785"/>
            <a:ext cx="2108200" cy="301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0.98645186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7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calligraphy_list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0.0031159192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0.0029959988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---------------------------------- 2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0.8379056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7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calligraphy_list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0.086547315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0.020781016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---------------------------------- 3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0.8674052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7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calligraphy_list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0.044996288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0.035124954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---------------------------------- 4 </a:t>
            </a:r>
            <a:r>
              <a:rPr lang="ko-KR" altLang="en-US" dirty="0"/>
              <a:t>번째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16EF34-0EE9-42DE-A2FD-71AE9316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00" y="806924"/>
            <a:ext cx="2621500" cy="185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27BB78-4A8E-4323-9C70-4D8421A28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4446"/>
            <a:ext cx="3106487" cy="18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4598A56-9707-4ADA-A60E-7C3489949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00" y="4300604"/>
            <a:ext cx="2603500" cy="173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091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0.97563726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7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calligraphy_list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0.010781043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0.0061953203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---------------------------------- 5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0.39398903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5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person_list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0.29418206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0.1582949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---------------------------------- 1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0.8118152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5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person_list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0.1422579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0.028485872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---------------------------------- 2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0.9167409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1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character_list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0.05913765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0.006690747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---------------------------------- 3 </a:t>
            </a:r>
            <a:r>
              <a:rPr lang="ko-KR" altLang="en-US" dirty="0"/>
              <a:t>번째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FCCD51-9A48-4C1B-9424-9506289C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649"/>
            <a:ext cx="3008850" cy="30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3B53CCB-1C46-44C9-9231-DAEF43A98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656" y="0"/>
            <a:ext cx="2414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E1704EF-2A86-45DA-B5F6-BAC0BB12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7" y="3848219"/>
            <a:ext cx="2640435" cy="264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9FF6784-69AE-4794-B8A7-8DC5C907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04" y="3723751"/>
            <a:ext cx="2680692" cy="288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0.86366314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1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character_list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0.100321814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0.01857079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---------------------------------- 4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0.43039554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5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person_list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0.3890501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0.086231686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---------------------------------- 5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0.45812806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0.2791998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0.13900426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---------------------------------- 6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0.96630013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1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character_list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0.015049583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0.014605014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---------------------------------- 7 </a:t>
            </a:r>
            <a:r>
              <a:rPr lang="ko-KR" altLang="en-US" dirty="0"/>
              <a:t>번째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1657F90-A6BD-4514-89E1-31446145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7" y="369346"/>
            <a:ext cx="2736784" cy="27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034A3FD-0DBE-4CB6-BFA6-18136B4A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072" y="104250"/>
            <a:ext cx="2028556" cy="313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AB726EB-85ED-47A8-859E-7FFFE82A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27" y="3751871"/>
            <a:ext cx="1582943" cy="298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4AF9DE7-6D0E-470A-ABCA-A7891A1F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465" y="3990781"/>
            <a:ext cx="2447770" cy="24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04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0.7283831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7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calligraphy_list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0.10316295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0.097827375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---------------------------------- 8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0.25123894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7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calligraphy_list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0.22388168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0.17614502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---------------------------------- 9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0.7038059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4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dreamystical_list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0.115624145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0.11375608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6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scenery_list</a:t>
            </a:r>
            <a:endParaRPr lang="en-US" altLang="ko-KR" dirty="0"/>
          </a:p>
          <a:p>
            <a:r>
              <a:rPr lang="en-US" altLang="ko-KR" dirty="0"/>
              <a:t>---------------------------------- 1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0.5867661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4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dreamystical_list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0.373746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6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scenery_list</a:t>
            </a:r>
            <a:endParaRPr lang="en-US" altLang="ko-KR" dirty="0"/>
          </a:p>
          <a:p>
            <a:r>
              <a:rPr lang="en-US" altLang="ko-KR" dirty="0"/>
              <a:t>0.01486415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---------------------------------- 2 </a:t>
            </a:r>
            <a:r>
              <a:rPr lang="ko-KR" altLang="en-US" dirty="0"/>
              <a:t>번째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7C6742-1503-40EE-AEFA-71626BB8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45396"/>
            <a:ext cx="2654300" cy="247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722364E-8624-4F56-946E-8BB1A3C64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00" y="344825"/>
            <a:ext cx="2664900" cy="287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CE383B1-7241-4F3E-8A8C-0FDC23351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193982"/>
            <a:ext cx="2794000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E74015A-5168-446E-BE02-DD468CE1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3981"/>
            <a:ext cx="2794000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8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0.7501704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4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dreamystical_list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0.07606024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0.04698212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6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scenery_list</a:t>
            </a:r>
            <a:endParaRPr lang="en-US" altLang="ko-KR" dirty="0"/>
          </a:p>
          <a:p>
            <a:r>
              <a:rPr lang="en-US" altLang="ko-KR" dirty="0"/>
              <a:t>---------------------------------- 3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0.6854324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4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dreamystical_list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0.09744356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0.0756178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---------------------------------- 4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0.46830815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4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/>
              <a:t>dreamystical_list</a:t>
            </a:r>
            <a:endParaRPr lang="en-US" altLang="ko-KR" dirty="0"/>
          </a:p>
          <a:p>
            <a:r>
              <a:rPr lang="en-US" altLang="ko-KR" dirty="0"/>
              <a:t>0.21850583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0.12840885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6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scenery_list</a:t>
            </a:r>
            <a:endParaRPr lang="en-US" altLang="ko-KR" dirty="0"/>
          </a:p>
          <a:p>
            <a:r>
              <a:rPr lang="en-US" altLang="ko-KR" dirty="0"/>
              <a:t>---------------------------------- 5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0.922316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4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dreamystical_list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0.042388555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6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scenery_list</a:t>
            </a:r>
            <a:endParaRPr lang="en-US" altLang="ko-KR" dirty="0"/>
          </a:p>
          <a:p>
            <a:r>
              <a:rPr lang="en-US" altLang="ko-KR" dirty="0"/>
              <a:t>0.010340517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---------------------------------- 6 </a:t>
            </a:r>
            <a:r>
              <a:rPr lang="ko-KR" altLang="en-US" dirty="0"/>
              <a:t>번째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CABCAE-4AB1-4C5E-818D-87059AA38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50" y="820931"/>
            <a:ext cx="3124200" cy="17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63FD49C-A3A2-4AD5-9C8E-2562BC61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05" y="820931"/>
            <a:ext cx="3059447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CD23AB7-76B1-4B29-A013-5BA7708FD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0" y="4194577"/>
            <a:ext cx="2857500" cy="18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13E1B7C-C64A-4DB3-9A0D-94AA0FF7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538" y="4132053"/>
            <a:ext cx="2919624" cy="18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07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0.56987983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6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scenery_list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0.391131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4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dreamystical_list</a:t>
            </a:r>
            <a:endParaRPr lang="en-US" altLang="ko-KR" dirty="0"/>
          </a:p>
          <a:p>
            <a:r>
              <a:rPr lang="en-US" altLang="ko-KR" dirty="0"/>
              <a:t>0.018209329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---------------------------------- 7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0.9280719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0.06998461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0.00073608756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---------------------------------- 1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0.53704953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0.15486023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0.10554488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---------------------------------- 2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0.57032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flower_list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0.3386443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0.053862642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---------------------------------- 3 </a:t>
            </a:r>
            <a:r>
              <a:rPr lang="ko-KR" altLang="en-US" dirty="0"/>
              <a:t>번째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DA0F255-D3E4-4B00-AD64-8A3F3E0D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9971"/>
            <a:ext cx="3323598" cy="14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0F5A323-2FA0-4D61-BA59-B84908B5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25" y="524240"/>
            <a:ext cx="3008850" cy="24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04223B40-9F09-4B26-9743-A25E0222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72" y="3823864"/>
            <a:ext cx="2772457" cy="264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3220C386-622E-4760-A056-87874168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73" y="3926681"/>
            <a:ext cx="31623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01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0.60999143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0.38828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0.00068790367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---------------------------------- 4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0.9927817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flower_list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0.006593662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0.00040004574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---------------------------------- 5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0.98074245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flower_list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0.016501268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0.00090662454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---------------------------------- 6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6D1DD58-C9F9-46DB-B7AA-7A1C6F28A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0" y="598064"/>
            <a:ext cx="2497673" cy="199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80E6643-38B6-4E89-BFA4-C3614008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27" y="505019"/>
            <a:ext cx="261482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DCDC2AB-3C8B-467B-9EAE-D12014BB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8" y="4105081"/>
            <a:ext cx="3006602" cy="199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EC46795-957E-45C7-8577-19A23EC0DD00}"/>
              </a:ext>
            </a:extLst>
          </p:cNvPr>
          <p:cNvSpPr txBox="1">
            <a:spLocks/>
          </p:cNvSpPr>
          <p:nvPr/>
        </p:nvSpPr>
        <p:spPr>
          <a:xfrm>
            <a:off x="8866700" y="3990780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0.733285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0.16466923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3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widepatt_list</a:t>
            </a:r>
            <a:endParaRPr lang="en-US" altLang="ko-KR" dirty="0"/>
          </a:p>
          <a:p>
            <a:r>
              <a:rPr lang="en-US" altLang="ko-KR" dirty="0"/>
              <a:t>0.031073123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1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character_list</a:t>
            </a:r>
            <a:endParaRPr lang="en-US" altLang="ko-KR" dirty="0"/>
          </a:p>
          <a:p>
            <a:r>
              <a:rPr lang="en-US" altLang="ko-KR" dirty="0"/>
              <a:t>---------------------------------- 1 </a:t>
            </a:r>
            <a:r>
              <a:rPr lang="ko-KR" altLang="en-US" dirty="0"/>
              <a:t>번째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04BDF2F-A7C1-4B74-A24D-265CE356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50" y="3429000"/>
            <a:ext cx="2409800" cy="312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83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4100E-BA94-4050-9045-3529EDD5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50" y="598064"/>
            <a:ext cx="3008850" cy="2640435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0.8872309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0.03809171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0.037760835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---------------------------------- 2 </a:t>
            </a:r>
            <a:r>
              <a:rPr lang="ko-KR" altLang="en-US" dirty="0"/>
              <a:t>번째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B7F9E9-2824-48C1-8B1B-9C45548E6A8A}"/>
              </a:ext>
            </a:extLst>
          </p:cNvPr>
          <p:cNvSpPr txBox="1">
            <a:spLocks/>
          </p:cNvSpPr>
          <p:nvPr/>
        </p:nvSpPr>
        <p:spPr>
          <a:xfrm>
            <a:off x="8866700" y="598064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0.71391386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3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widepatt_list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0.18603338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8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pendrawing_list</a:t>
            </a:r>
            <a:endParaRPr lang="en-US" altLang="ko-KR" dirty="0"/>
          </a:p>
          <a:p>
            <a:r>
              <a:rPr lang="en-US" altLang="ko-KR" dirty="0"/>
              <a:t>0.07472323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7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calligraphy_list</a:t>
            </a:r>
            <a:endParaRPr lang="en-US" altLang="ko-KR" dirty="0"/>
          </a:p>
          <a:p>
            <a:r>
              <a:rPr lang="en-US" altLang="ko-KR" dirty="0"/>
              <a:t>---------------------------------- 3 </a:t>
            </a:r>
            <a:r>
              <a:rPr lang="ko-KR" altLang="en-US" dirty="0"/>
              <a:t>번째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7E8886-D538-4E90-87A8-AC1D5FE58904}"/>
              </a:ext>
            </a:extLst>
          </p:cNvPr>
          <p:cNvSpPr txBox="1">
            <a:spLocks/>
          </p:cNvSpPr>
          <p:nvPr/>
        </p:nvSpPr>
        <p:spPr>
          <a:xfrm>
            <a:off x="308715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0.95652723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0.015998296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0.009776411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---------------------------------- 4 </a:t>
            </a:r>
            <a:r>
              <a:rPr lang="ko-KR" altLang="en-US" dirty="0"/>
              <a:t>번째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E4398-85A4-405E-AE83-FAEEF80CB12A}"/>
              </a:ext>
            </a:extLst>
          </p:cNvPr>
          <p:cNvSpPr txBox="1">
            <a:spLocks/>
          </p:cNvSpPr>
          <p:nvPr/>
        </p:nvSpPr>
        <p:spPr>
          <a:xfrm>
            <a:off x="8866700" y="3990781"/>
            <a:ext cx="3008850" cy="264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0.77440786 = max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8 = max</a:t>
            </a:r>
            <a:r>
              <a:rPr lang="ko-KR" altLang="en-US" dirty="0">
                <a:solidFill>
                  <a:srgbClr val="FF0000"/>
                </a:solidFill>
              </a:rPr>
              <a:t>값이 존재하는 위치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pendrawing_list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0.22045818 = </a:t>
            </a:r>
            <a:r>
              <a:rPr lang="ko-KR" altLang="en-US" dirty="0"/>
              <a:t>두번째로 큰 값</a:t>
            </a:r>
          </a:p>
          <a:p>
            <a:r>
              <a:rPr lang="en-US" altLang="ko-KR" dirty="0"/>
              <a:t>5 = </a:t>
            </a:r>
            <a:r>
              <a:rPr lang="ko-KR" altLang="en-US" dirty="0"/>
              <a:t>두번째로 큰 값이 존재하는 위치</a:t>
            </a:r>
          </a:p>
          <a:p>
            <a:r>
              <a:rPr lang="en-US" altLang="ko-KR" dirty="0" err="1"/>
              <a:t>person_list</a:t>
            </a:r>
            <a:endParaRPr lang="en-US" altLang="ko-KR" dirty="0"/>
          </a:p>
          <a:p>
            <a:r>
              <a:rPr lang="en-US" altLang="ko-KR" dirty="0"/>
              <a:t>0.002653489 = </a:t>
            </a:r>
            <a:r>
              <a:rPr lang="ko-KR" altLang="en-US" dirty="0"/>
              <a:t>세번째로 큰 값</a:t>
            </a:r>
          </a:p>
          <a:p>
            <a:r>
              <a:rPr lang="en-US" altLang="ko-KR" dirty="0"/>
              <a:t>2 = </a:t>
            </a:r>
            <a:r>
              <a:rPr lang="ko-KR" altLang="en-US" dirty="0"/>
              <a:t>세번째로 큰 값이 존재하는 위치</a:t>
            </a:r>
          </a:p>
          <a:p>
            <a:r>
              <a:rPr lang="en-US" altLang="ko-KR" dirty="0" err="1"/>
              <a:t>flower_list</a:t>
            </a:r>
            <a:endParaRPr lang="en-US" altLang="ko-KR" dirty="0"/>
          </a:p>
          <a:p>
            <a:r>
              <a:rPr lang="en-US" altLang="ko-KR" dirty="0"/>
              <a:t>---------------------------------- 5 </a:t>
            </a:r>
            <a:r>
              <a:rPr lang="ko-KR" altLang="en-US" dirty="0"/>
              <a:t>번째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4D5F5D-F79A-43C5-ADDD-31936DB0B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41300"/>
            <a:ext cx="1906164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F234ED1-680C-4856-B44B-5E08CF44A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87" y="598064"/>
            <a:ext cx="2219325" cy="17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A31DD93-EE4E-4302-8E18-DC021947F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4" y="3747664"/>
            <a:ext cx="1932652" cy="264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B738996-6C0B-4A5C-A045-E873319A0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45" y="3747663"/>
            <a:ext cx="2072009" cy="26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52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2624</Words>
  <Application>Microsoft Office PowerPoint</Application>
  <PresentationFormat>와이드스크린</PresentationFormat>
  <Paragraphs>571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모델 정확도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모델 정확도</dc:title>
  <dc:creator>신용헌 신용헌</dc:creator>
  <cp:lastModifiedBy>신용헌 신용헌</cp:lastModifiedBy>
  <cp:revision>6</cp:revision>
  <dcterms:created xsi:type="dcterms:W3CDTF">2021-05-13T09:48:33Z</dcterms:created>
  <dcterms:modified xsi:type="dcterms:W3CDTF">2021-05-16T11:36:29Z</dcterms:modified>
</cp:coreProperties>
</file>